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A0AA7-C1DA-4BB3-83BF-617D3A7E1A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B8AA37-10CC-45DC-93B8-1CE64E7491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925E3-ED21-4076-8FB3-0EE8E50B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40743-299C-4EC7-B0E4-13BA4B62D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2A756-3C23-455F-A4B8-52136C6D2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41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8AFB7-9505-48E0-9449-17C8B85CE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A3CA66-7971-43DB-AD51-A03E87E6D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394038-8DC4-4C36-AB6C-ED1117D0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E16B01-B8B0-4DB2-9067-54F5C3C9D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03DA3-3E46-4FAC-8618-129DBCB12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35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AF6A01-BBB5-426B-B08F-A8A97BA40D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7B7175-78E7-4674-9DE6-EFF773AA6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AB973-53E3-4E81-90BE-ADA46AD47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84FC8-0671-4AA0-B963-84CF84DC5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C5788-A1C8-4836-B6F0-06A1F791A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5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BCA76-3540-46D2-B4DB-7F6109745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6B5C1-F567-4051-BE8C-4D3BDAEB55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5AE5-3018-4BF4-A7B5-2F2DF240A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A89D2-68A7-41B1-9B01-AF60357F8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BB0CA-ED09-4432-BBA7-6D346481E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15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469AC-CE38-43A3-92AD-8E31E4F66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464671-28AF-42D9-9DB4-0F36217736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E88AA-B0F3-4BB2-AC0F-AC971B9CD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61C40-91AB-4474-8196-5E7823411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A475C-13D1-4FF8-B837-C858E94F8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1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0F45F-C618-46CD-AA44-C2DDEC067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0EB53-F934-444D-9EF3-531A81ED74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2930C1-7BD7-4249-8977-81DBE09EFD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6FBD0A-70F7-4472-966F-D465D7A7B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9085DE-3492-4BC7-814A-C063E5780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0279C2-164C-433E-B16E-2A3EAF7AF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5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72C7B-AFEE-4620-941F-844BE5023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2BFF27-AC8D-4E5B-99FE-DE7D7A6A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9AF733-2DCE-4AD3-88B1-47B01FC3A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D5FB0A-C3B5-43F1-899F-22E83B27BD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B4FE60-FE36-4E97-92FF-02E428D460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6622B8-DBE3-4A18-A3A8-4F86BBCCD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F75D38-679D-4FE7-A525-D66457DE7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D5D5E1-E372-4660-B81E-9B298128D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97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26239-312B-49A2-95B6-2A098C356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02CA0A-8308-4E0E-8D52-7D58E806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EA7271-F069-4E92-9CCF-ACF7D5795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5DA609-A88C-46DC-ADA9-23B67064F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74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8052A6-8818-4754-AE77-507CD7D4C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CBB3D3-C735-4B37-A615-E9A23FC1E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F773D-9E01-4125-A97A-0A68358AD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55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F618A-B464-4BE3-9B14-4014510D6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E40C27-0E65-44FE-925D-62226B67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3BA43-A9A1-4A51-A5C6-3647131F96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C8ADF9-4808-43A6-B1F3-BBDBF7CA2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16AB5B-695E-4789-BD9A-717CA324A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5BA119-C263-45BE-A0E5-B6D616F95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59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7C056-40B8-4539-B9FE-792DDD7D4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7B04FF-41F8-4EAA-BD99-2A2EB13E18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6B3CE3-2640-476A-9B6D-50D2E03FBF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3F6BB-66FC-4315-A288-ED69EE9BE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0AC56A-06F9-4D57-9394-153D5E567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BC87A8-96F5-4F6E-A965-8AA4155A7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020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414924-1B77-46C0-BBDD-11EEA4EF6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937679-E520-4518-8342-B1A99C42F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92CE1-C9E4-4657-8C77-7DB845E5D9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FADE9-6EBF-4F2F-950B-ADE38CA9062C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D8E88-1FDD-4AC1-B8B5-0A3914A78E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D8AB6-521F-44FD-8F28-77221489E9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519E3-BCFE-4118-9083-6F5DC9EE748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MSIPCMContentMarking" descr="{&quot;HashCode&quot;:-1127957265,&quot;Placement&quot;:&quot;Header&quot;}">
            <a:extLst>
              <a:ext uri="{FF2B5EF4-FFF2-40B4-BE49-F238E27FC236}">
                <a16:creationId xmlns:a16="http://schemas.microsoft.com/office/drawing/2014/main" id="{DEA53231-D345-4C0E-A6CD-9FC080B65509}"/>
              </a:ext>
            </a:extLst>
          </p:cNvPr>
          <p:cNvSpPr txBox="1"/>
          <p:nvPr userDrawn="1"/>
        </p:nvSpPr>
        <p:spPr>
          <a:xfrm>
            <a:off x="0" y="0"/>
            <a:ext cx="1655169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Signify Classified - Internal</a:t>
            </a:r>
          </a:p>
        </p:txBody>
      </p:sp>
    </p:spTree>
    <p:extLst>
      <p:ext uri="{BB962C8B-B14F-4D97-AF65-F5344CB8AC3E}">
        <p14:creationId xmlns:p14="http://schemas.microsoft.com/office/powerpoint/2010/main" val="295022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795DC0-6608-4AAA-A37F-CA11DA88B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487" y="119062"/>
            <a:ext cx="5915025" cy="661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89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B9661F-A4C2-4974-AF63-C550DFD3F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487" y="104775"/>
            <a:ext cx="5915025" cy="664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520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373CF-E8FE-40CE-BB23-A19521D9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869DE-F103-426D-9AE9-32EECFD07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13D3BD-9853-460D-AC92-8476D6570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28587"/>
            <a:ext cx="5943600" cy="660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21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Dany Dy Tang</dc:creator>
  <cp:lastModifiedBy>Vensi GAO</cp:lastModifiedBy>
  <cp:revision>13</cp:revision>
  <dcterms:created xsi:type="dcterms:W3CDTF">2018-02-27T08:03:42Z</dcterms:created>
  <dcterms:modified xsi:type="dcterms:W3CDTF">2021-02-19T02:38:06Z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def8eab-07d6-4849-8b43-f2fe9ec60b55_Enabled">
    <vt:lpwstr>True</vt:lpwstr>
  </property>
  <property fmtid="{D5CDD505-2E9C-101B-9397-08002B2CF9AE}" pid="3" name="MSIP_Label_7def8eab-07d6-4849-8b43-f2fe9ec60b55_SiteId">
    <vt:lpwstr>75b2f54b-feff-400d-8e0b-67102edb9a23</vt:lpwstr>
  </property>
  <property fmtid="{D5CDD505-2E9C-101B-9397-08002B2CF9AE}" pid="4" name="MSIP_Label_7def8eab-07d6-4849-8b43-f2fe9ec60b55_Owner">
    <vt:lpwstr>vensi.gao@signify.com</vt:lpwstr>
  </property>
  <property fmtid="{D5CDD505-2E9C-101B-9397-08002B2CF9AE}" pid="5" name="MSIP_Label_7def8eab-07d6-4849-8b43-f2fe9ec60b55_SetDate">
    <vt:lpwstr>2019-09-23T02:15:36.7323064Z</vt:lpwstr>
  </property>
  <property fmtid="{D5CDD505-2E9C-101B-9397-08002B2CF9AE}" pid="6" name="MSIP_Label_7def8eab-07d6-4849-8b43-f2fe9ec60b55_Name">
    <vt:lpwstr>Signify - Internal</vt:lpwstr>
  </property>
  <property fmtid="{D5CDD505-2E9C-101B-9397-08002B2CF9AE}" pid="7" name="MSIP_Label_7def8eab-07d6-4849-8b43-f2fe9ec60b55_Application">
    <vt:lpwstr>Microsoft Azure Information Protection</vt:lpwstr>
  </property>
  <property fmtid="{D5CDD505-2E9C-101B-9397-08002B2CF9AE}" pid="8" name="MSIP_Label_7def8eab-07d6-4849-8b43-f2fe9ec60b55_ActionId">
    <vt:lpwstr>4cb7cc9b-60ce-4096-bb93-e4cedbec8d58</vt:lpwstr>
  </property>
  <property fmtid="{D5CDD505-2E9C-101B-9397-08002B2CF9AE}" pid="9" name="MSIP_Label_7def8eab-07d6-4849-8b43-f2fe9ec60b55_Extended_MSFT_Method">
    <vt:lpwstr>Automatic</vt:lpwstr>
  </property>
  <property fmtid="{D5CDD505-2E9C-101B-9397-08002B2CF9AE}" pid="10" name="Sensitivity">
    <vt:lpwstr>Signify - Internal</vt:lpwstr>
  </property>
</Properties>
</file>